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5" r:id="rId4"/>
  </p:sldMasterIdLst>
  <p:notesMasterIdLst>
    <p:notesMasterId r:id="rId16"/>
  </p:notesMasterIdLst>
  <p:handoutMasterIdLst>
    <p:handoutMasterId r:id="rId17"/>
  </p:handoutMasterIdLst>
  <p:sldIdLst>
    <p:sldId id="320" r:id="rId5"/>
    <p:sldId id="321" r:id="rId6"/>
    <p:sldId id="327" r:id="rId7"/>
    <p:sldId id="329" r:id="rId8"/>
    <p:sldId id="323" r:id="rId9"/>
    <p:sldId id="330" r:id="rId10"/>
    <p:sldId id="332" r:id="rId11"/>
    <p:sldId id="331" r:id="rId12"/>
    <p:sldId id="333" r:id="rId13"/>
    <p:sldId id="326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4032" userDrawn="1">
          <p15:clr>
            <a:srgbClr val="A4A3A4"/>
          </p15:clr>
        </p15:guide>
        <p15:guide id="5" pos="7392" userDrawn="1">
          <p15:clr>
            <a:srgbClr val="A4A3A4"/>
          </p15:clr>
        </p15:guide>
        <p15:guide id="6" orient="horz" pos="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FA422A-A38E-DA04-B929-1FA665C521E7}" v="4" dt="2026-03-04T19:50:38.930"/>
    <p1510:client id="{F4A7524C-0F99-66B9-67EA-C80D95EFB791}" v="40" dt="2026-03-03T21:03:40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565"/>
  </p:normalViewPr>
  <p:slideViewPr>
    <p:cSldViewPr snapToGrid="0">
      <p:cViewPr varScale="1">
        <p:scale>
          <a:sx n="105" d="100"/>
          <a:sy n="105" d="100"/>
        </p:scale>
        <p:origin x="736" y="184"/>
      </p:cViewPr>
      <p:guideLst>
        <p:guide orient="horz" pos="2160"/>
        <p:guide pos="288"/>
        <p:guide pos="3840"/>
        <p:guide orient="horz" pos="4032"/>
        <p:guide pos="7392"/>
        <p:guide orient="horz" pos="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95B5AD-F5D6-9A02-2B60-3D2229887D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80AB4A-7CC9-9FA8-99FD-A32ECD75CE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51611-971B-0843-98EE-A98BABA0CFAE}" type="datetimeFigureOut">
              <a:rPr lang="en-US" smtClean="0"/>
              <a:t>3/4/26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240398-4686-1708-1603-F5CE4C1324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99E13-1F53-3E55-D301-427A7D5AFC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6E32B-1858-7140-81E9-69FC8C28C1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9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15740-F9AA-5749-94E6-AABA209A3DCB}" type="datetimeFigureOut">
              <a:rPr lang="en-US" smtClean="0"/>
              <a:t>3/4/26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980E8-6F42-8744-8EF4-448CA8675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6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980E8-6F42-8744-8EF4-448CA86755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1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9A7D98-2ED6-6F4E-A972-57D29DD4C98A}"/>
              </a:ext>
            </a:extLst>
          </p:cNvPr>
          <p:cNvSpPr/>
          <p:nvPr userDrawn="1"/>
        </p:nvSpPr>
        <p:spPr>
          <a:xfrm>
            <a:off x="0" y="5027018"/>
            <a:ext cx="12192000" cy="183098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59" y="1773454"/>
            <a:ext cx="9527689" cy="183098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60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0558" y="3604436"/>
            <a:ext cx="9527689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32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2D1922-71EE-CB42-B4A3-CF8607BFB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86241" y="5662409"/>
            <a:ext cx="2235200" cy="5601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82C952-0F9B-085F-8C08-FE6337BB70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70558" y="5745339"/>
            <a:ext cx="2314575" cy="39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98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288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  <p15:guide id="5" pos="288" userDrawn="1">
          <p15:clr>
            <a:srgbClr val="FBAE40"/>
          </p15:clr>
        </p15:guide>
        <p15:guide id="6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Two Column Split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859CF91-2FD3-914E-9F23-4BFC0B00F08E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6210301" y="457200"/>
            <a:ext cx="5524500" cy="2849880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5B7272B-FA00-AF43-AF53-CD42906EBA18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6210300" y="3550921"/>
            <a:ext cx="5524500" cy="2849880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D2A2938-DF70-B641-959F-0F11B647F7C3}"/>
              </a:ext>
            </a:extLst>
          </p:cNvPr>
          <p:cNvSpPr>
            <a:spLocks noGrp="1" noChangeAspect="1"/>
          </p:cNvSpPr>
          <p:nvPr>
            <p:ph type="pic" idx="19"/>
          </p:nvPr>
        </p:nvSpPr>
        <p:spPr>
          <a:xfrm>
            <a:off x="457199" y="457200"/>
            <a:ext cx="5524500" cy="5935981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29195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pos="7392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  <p15:guide id="7" orient="horz" pos="28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Two Column Split 2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D2A2938-DF70-B641-959F-0F11B647F7C3}"/>
              </a:ext>
            </a:extLst>
          </p:cNvPr>
          <p:cNvSpPr>
            <a:spLocks noGrp="1" noChangeAspect="1"/>
          </p:cNvSpPr>
          <p:nvPr>
            <p:ph type="pic" idx="19"/>
          </p:nvPr>
        </p:nvSpPr>
        <p:spPr>
          <a:xfrm>
            <a:off x="6210300" y="464819"/>
            <a:ext cx="5524500" cy="5935981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859CF91-2FD3-914E-9F23-4BFC0B00F08E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57200" y="464819"/>
            <a:ext cx="5524500" cy="2849880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5B7272B-FA00-AF43-AF53-CD42906EBA18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457200" y="3550921"/>
            <a:ext cx="5524500" cy="2849880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73726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pos="7392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  <p15:guide id="7" orient="horz" pos="28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859CF91-2FD3-914E-9F23-4BFC0B00F08E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57199" y="464818"/>
            <a:ext cx="3593592" cy="5935982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C8E18BC-A889-7B48-A10F-EF078F022903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4291262" y="458802"/>
            <a:ext cx="3593592" cy="5941998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0A95A15-8258-5B4E-8BAD-BEED8CF17C07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8141211" y="458802"/>
            <a:ext cx="3593592" cy="5941998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33545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pos="7392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  <p15:guide id="7" orient="horz" pos="28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01051F-DEE4-F51A-B3C9-2638BFC95F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40059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527126-24BB-2DB7-EBCD-4E4BD84AB7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30698" y="464817"/>
            <a:ext cx="3502822" cy="2851199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C886CF1-5310-9F6A-359A-50FD143AF2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75508" y="463498"/>
            <a:ext cx="3502822" cy="2851199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73A7D3AA-3518-A081-A367-A6CB32A3FE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75508" y="3543302"/>
            <a:ext cx="3502822" cy="2851199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4F81802-9FC7-7859-5EED-7071E785D3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30698" y="3543301"/>
            <a:ext cx="3502822" cy="2851199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51953DF-C5F2-CF39-948E-50D89757692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8919" y="463499"/>
            <a:ext cx="3081105" cy="2851198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5835C63B-9A88-1831-9505-B80F9EADBAC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8920" y="3543300"/>
            <a:ext cx="3081103" cy="28511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963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9D55EF-ABB0-DF0F-D832-7FBD155EE87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05980" y="290457"/>
            <a:ext cx="8186020" cy="6858000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01051F-DEE4-F51A-B3C9-2638BFC95F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40059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44FC7F2-13D7-29DB-0542-761ABFB7AFD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8919" y="463498"/>
            <a:ext cx="3081105" cy="2851199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58895A-505D-C24C-BD3A-A693F0710D7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68920" y="3543300"/>
            <a:ext cx="3081103" cy="285119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153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Full 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7D5DBD-80C3-B218-AB01-BF5C9540C87B}"/>
              </a:ext>
            </a:extLst>
          </p:cNvPr>
          <p:cNvSpPr/>
          <p:nvPr userDrawn="1"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C5757F-2DC9-D38C-8297-B544CE14E1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1874" y="0"/>
            <a:ext cx="3930126" cy="6858000"/>
          </a:xfrm>
          <a:prstGeom prst="rect">
            <a:avLst/>
          </a:prstGeom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1589AB-6ADF-4BD1-E031-FD9753E7BA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93800" y="817563"/>
            <a:ext cx="6336553" cy="1904122"/>
          </a:xfrm>
          <a:prstGeom prst="rect">
            <a:avLst/>
          </a:prstGeom>
        </p:spPr>
        <p:txBody>
          <a:bodyPr anchor="b"/>
          <a:lstStyle>
            <a:lvl1pPr>
              <a:spcBef>
                <a:spcPts val="0"/>
              </a:spcBef>
              <a:defRPr sz="36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EB8E77-B0CC-7715-B184-15DA57B5A8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88721" y="3259138"/>
            <a:ext cx="6336553" cy="2979737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367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-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0A95A15-8258-5B4E-8BAD-BEED8CF17C07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457200" y="457200"/>
            <a:ext cx="3593592" cy="5943601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77210D7-9B9F-0A46-8299-772B1821117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8145378" y="464819"/>
            <a:ext cx="3589422" cy="2849880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792F070-FC1A-5B42-B7E9-5D772556C77F}"/>
              </a:ext>
            </a:extLst>
          </p:cNvPr>
          <p:cNvSpPr>
            <a:spLocks noGrp="1" noChangeAspect="1"/>
          </p:cNvSpPr>
          <p:nvPr>
            <p:ph type="pic" idx="18"/>
          </p:nvPr>
        </p:nvSpPr>
        <p:spPr>
          <a:xfrm>
            <a:off x="8145378" y="3543302"/>
            <a:ext cx="3589422" cy="2849880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09E3280-93F0-9540-BA1F-3E5E48FA4C1B}"/>
              </a:ext>
            </a:extLst>
          </p:cNvPr>
          <p:cNvSpPr>
            <a:spLocks noGrp="1" noChangeAspect="1"/>
          </p:cNvSpPr>
          <p:nvPr>
            <p:ph type="pic" idx="19"/>
          </p:nvPr>
        </p:nvSpPr>
        <p:spPr>
          <a:xfrm>
            <a:off x="4301288" y="464819"/>
            <a:ext cx="3589422" cy="2849880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2177043-2074-C948-BBE0-D82E06005540}"/>
              </a:ext>
            </a:extLst>
          </p:cNvPr>
          <p:cNvSpPr>
            <a:spLocks noGrp="1" noChangeAspect="1"/>
          </p:cNvSpPr>
          <p:nvPr>
            <p:ph type="pic" idx="20"/>
          </p:nvPr>
        </p:nvSpPr>
        <p:spPr>
          <a:xfrm>
            <a:off x="4301288" y="3543302"/>
            <a:ext cx="3589422" cy="2849880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531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pos="7392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  <p15:guide id="7" orient="horz" pos="28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Three Column Split 4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0A95A15-8258-5B4E-8BAD-BEED8CF17C07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8122618" y="457200"/>
            <a:ext cx="3609475" cy="5935981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77210D7-9B9F-0A46-8299-772B1821117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303997" y="457200"/>
            <a:ext cx="3589422" cy="2849880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792F070-FC1A-5B42-B7E9-5D772556C77F}"/>
              </a:ext>
            </a:extLst>
          </p:cNvPr>
          <p:cNvSpPr>
            <a:spLocks noGrp="1" noChangeAspect="1"/>
          </p:cNvSpPr>
          <p:nvPr>
            <p:ph type="pic" idx="18"/>
          </p:nvPr>
        </p:nvSpPr>
        <p:spPr>
          <a:xfrm>
            <a:off x="4303997" y="3550920"/>
            <a:ext cx="3589422" cy="2849880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309E3280-93F0-9540-BA1F-3E5E48FA4C1B}"/>
              </a:ext>
            </a:extLst>
          </p:cNvPr>
          <p:cNvSpPr>
            <a:spLocks noGrp="1" noChangeAspect="1"/>
          </p:cNvSpPr>
          <p:nvPr>
            <p:ph type="pic" idx="19"/>
          </p:nvPr>
        </p:nvSpPr>
        <p:spPr>
          <a:xfrm>
            <a:off x="459907" y="457200"/>
            <a:ext cx="3589422" cy="2849880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2177043-2074-C948-BBE0-D82E06005540}"/>
              </a:ext>
            </a:extLst>
          </p:cNvPr>
          <p:cNvSpPr>
            <a:spLocks noGrp="1" noChangeAspect="1"/>
          </p:cNvSpPr>
          <p:nvPr>
            <p:ph type="pic" idx="20"/>
          </p:nvPr>
        </p:nvSpPr>
        <p:spPr>
          <a:xfrm>
            <a:off x="459907" y="3550920"/>
            <a:ext cx="3589422" cy="2849880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1931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pos="7392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  <p15:guide id="7" orient="horz" pos="28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399D5-49B1-0D41-9029-234E40A4FD5E}"/>
              </a:ext>
            </a:extLst>
          </p:cNvPr>
          <p:cNvSpPr/>
          <p:nvPr userDrawn="1"/>
        </p:nvSpPr>
        <p:spPr>
          <a:xfrm>
            <a:off x="-1916" y="0"/>
            <a:ext cx="1219391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6FEBD5-4342-8045-84E2-81593C65733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53200" y="1315528"/>
            <a:ext cx="5181600" cy="4226943"/>
          </a:xfrm>
          <a:prstGeom prst="rect">
            <a:avLst/>
          </a:prstGeom>
        </p:spPr>
        <p:txBody>
          <a:bodyPr lIns="457200" tIns="457200" rIns="457200" bIns="457200" anchor="ctr" anchorCtr="0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566" y="2287088"/>
            <a:ext cx="5181599" cy="228382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 b="1" i="0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2169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pos="7392" userDrawn="1">
          <p15:clr>
            <a:srgbClr val="FBAE40"/>
          </p15:clr>
        </p15:guide>
        <p15:guide id="5" orient="horz" pos="288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rectangle&#10;&#10;Description automatically generated">
            <a:extLst>
              <a:ext uri="{FF2B5EF4-FFF2-40B4-BE49-F238E27FC236}">
                <a16:creationId xmlns:a16="http://schemas.microsoft.com/office/drawing/2014/main" id="{5FAE5BC6-4F50-EB44-B0A3-5701F212D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16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F399D5-49B1-0D41-9029-234E40A4FD5E}"/>
              </a:ext>
            </a:extLst>
          </p:cNvPr>
          <p:cNvSpPr/>
          <p:nvPr userDrawn="1"/>
        </p:nvSpPr>
        <p:spPr>
          <a:xfrm>
            <a:off x="-1916" y="0"/>
            <a:ext cx="12193916" cy="6858000"/>
          </a:xfrm>
          <a:prstGeom prst="rect">
            <a:avLst/>
          </a:prstGeom>
          <a:solidFill>
            <a:srgbClr val="00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E0277EB-A3F4-D44F-830D-99CCD33A3C6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554834" y="1315528"/>
            <a:ext cx="5181600" cy="4226943"/>
          </a:xfrm>
          <a:prstGeom prst="rect">
            <a:avLst/>
          </a:prstGeom>
        </p:spPr>
        <p:txBody>
          <a:bodyPr lIns="457200" tIns="457200" rIns="457200" bIns="457200" anchor="ctr" anchorCtr="0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>
                <a:solidFill>
                  <a:schemeClr val="bg1"/>
                </a:solidFill>
              </a:defRPr>
            </a:lvl2pPr>
            <a:lvl3pPr>
              <a:defRPr sz="2600">
                <a:solidFill>
                  <a:schemeClr val="bg1"/>
                </a:solidFill>
              </a:defRPr>
            </a:lvl3pPr>
            <a:lvl4pPr>
              <a:defRPr sz="2600">
                <a:solidFill>
                  <a:schemeClr val="bg1"/>
                </a:solidFill>
              </a:defRPr>
            </a:lvl4pPr>
            <a:lvl5pPr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86DCE6E-0D20-F642-8550-86EEE69D0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66" y="2287088"/>
            <a:ext cx="5181599" cy="2283824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4000" b="1" i="0" cap="none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8697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pos="7392" userDrawn="1">
          <p15:clr>
            <a:srgbClr val="FBAE40"/>
          </p15:clr>
        </p15:guide>
        <p15:guide id="5" orient="horz" pos="288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2 Column Narrow Righ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7248612" cy="5943600"/>
          </a:xfrm>
          <a:prstGeom prst="rect">
            <a:avLst/>
          </a:prstGeom>
        </p:spPr>
        <p:txBody>
          <a:bodyPr lIns="457200" tIns="0" rIns="0" bIns="0" anchor="ctr" anchorCtr="0"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3A002E-3B3D-6A4A-8E02-727F7B0508F9}"/>
              </a:ext>
            </a:extLst>
          </p:cNvPr>
          <p:cNvSpPr/>
          <p:nvPr userDrawn="1"/>
        </p:nvSpPr>
        <p:spPr>
          <a:xfrm>
            <a:off x="8175099" y="0"/>
            <a:ext cx="40169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1937" y="457200"/>
            <a:ext cx="3090776" cy="59436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8623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pos="7392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  <p15:guide id="7" orient="horz" pos="28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rectangle&#10;&#10;Description automatically generated">
            <a:extLst>
              <a:ext uri="{FF2B5EF4-FFF2-40B4-BE49-F238E27FC236}">
                <a16:creationId xmlns:a16="http://schemas.microsoft.com/office/drawing/2014/main" id="{5FAE5BC6-4F50-EB44-B0A3-5701F212D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16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F399D5-49B1-0D41-9029-234E40A4FD5E}"/>
              </a:ext>
            </a:extLst>
          </p:cNvPr>
          <p:cNvSpPr/>
          <p:nvPr userDrawn="1"/>
        </p:nvSpPr>
        <p:spPr>
          <a:xfrm>
            <a:off x="-1916" y="0"/>
            <a:ext cx="1219391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1A89E2-EC8F-6B4B-95C5-EAC22B49F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428" y="2514600"/>
            <a:ext cx="10357142" cy="18288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3793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pos="7392" userDrawn="1">
          <p15:clr>
            <a:srgbClr val="FBAE40"/>
          </p15:clr>
        </p15:guide>
        <p15:guide id="5" orient="horz" pos="288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rectangle&#10;&#10;Description automatically generated">
            <a:extLst>
              <a:ext uri="{FF2B5EF4-FFF2-40B4-BE49-F238E27FC236}">
                <a16:creationId xmlns:a16="http://schemas.microsoft.com/office/drawing/2014/main" id="{5FAE5BC6-4F50-EB44-B0A3-5701F212DC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16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F399D5-49B1-0D41-9029-234E40A4FD5E}"/>
              </a:ext>
            </a:extLst>
          </p:cNvPr>
          <p:cNvSpPr/>
          <p:nvPr userDrawn="1"/>
        </p:nvSpPr>
        <p:spPr>
          <a:xfrm>
            <a:off x="-1916" y="0"/>
            <a:ext cx="12193916" cy="6858000"/>
          </a:xfrm>
          <a:prstGeom prst="rect">
            <a:avLst/>
          </a:prstGeom>
          <a:solidFill>
            <a:srgbClr val="00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4B0F33-DDBF-9B4A-B5F5-64F2655BF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428" y="2514600"/>
            <a:ext cx="10357142" cy="18288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6971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pos="7392" userDrawn="1">
          <p15:clr>
            <a:srgbClr val="FBAE40"/>
          </p15:clr>
        </p15:guide>
        <p15:guide id="5" orient="horz" pos="288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Photo -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F847E0-BBD5-A343-BAF7-BC3AE2C06867}"/>
              </a:ext>
            </a:extLst>
          </p:cNvPr>
          <p:cNvSpPr/>
          <p:nvPr userDrawn="1"/>
        </p:nvSpPr>
        <p:spPr>
          <a:xfrm>
            <a:off x="-1916" y="0"/>
            <a:ext cx="1219391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, rectangle&#10;&#10;Description automatically generated">
            <a:extLst>
              <a:ext uri="{FF2B5EF4-FFF2-40B4-BE49-F238E27FC236}">
                <a16:creationId xmlns:a16="http://schemas.microsoft.com/office/drawing/2014/main" id="{2F83FAB5-9511-E44F-AC2E-70811052A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16" y="0"/>
            <a:ext cx="12192000" cy="6858000"/>
          </a:xfrm>
          <a:prstGeom prst="rect">
            <a:avLst/>
          </a:prstGeom>
        </p:spPr>
      </p:pic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FCD9FA-D82A-A645-B1E6-5664ADE45E00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8122618" y="457200"/>
            <a:ext cx="3609475" cy="5935981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1363"/>
            <a:ext cx="6748311" cy="4771817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56F2DD3-A011-5944-BA31-1A229637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428" y="914400"/>
            <a:ext cx="6745283" cy="706964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223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pos="7392" userDrawn="1">
          <p15:clr>
            <a:srgbClr val="FBAE40"/>
          </p15:clr>
        </p15:guide>
        <p15:guide id="5" orient="horz" pos="288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/Text - Lig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BF847E0-BBD5-A343-BAF7-BC3AE2C06867}"/>
              </a:ext>
            </a:extLst>
          </p:cNvPr>
          <p:cNvSpPr/>
          <p:nvPr userDrawn="1"/>
        </p:nvSpPr>
        <p:spPr>
          <a:xfrm>
            <a:off x="-1916" y="0"/>
            <a:ext cx="1219391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5FBDA490-C753-114F-9740-9652A6BBB2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FCD9FA-D82A-A645-B1E6-5664ADE45E00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465275" y="464819"/>
            <a:ext cx="3609475" cy="5935981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6F5616E-9D03-D541-9588-49B163ED514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540025" y="1628983"/>
            <a:ext cx="6748311" cy="4771817"/>
          </a:xfrm>
          <a:prstGeom prst="rect">
            <a:avLst/>
          </a:prstGeom>
        </p:spPr>
        <p:txBody>
          <a:bodyPr lIns="0" tIns="0" rIns="0" bIns="0"/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F457AF-87CE-C1A6-A7BA-72084ADD6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053" y="922019"/>
            <a:ext cx="6745283" cy="706964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8784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pos="7392" userDrawn="1">
          <p15:clr>
            <a:srgbClr val="FBAE40"/>
          </p15:clr>
        </p15:guide>
        <p15:guide id="5" orient="horz" pos="288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randed Blank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33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3 Column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428" y="914400"/>
            <a:ext cx="10357142" cy="706964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428" y="2343528"/>
            <a:ext cx="3103509" cy="8362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7428" y="3179763"/>
            <a:ext cx="3103510" cy="23447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4D0D1B9-F633-0A44-AAE9-98535D84C4A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44245" y="2343528"/>
            <a:ext cx="3103509" cy="8362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3175319-FDEF-C940-9EE5-FE9A31DF2EE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44245" y="3179763"/>
            <a:ext cx="3103510" cy="23447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01551A8-05D9-AA45-B5ED-456DC800AAE9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71061" y="2343528"/>
            <a:ext cx="3103509" cy="83623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146C5E3-ADE9-364F-BB29-86F8AC1D71A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71061" y="3179763"/>
            <a:ext cx="3103510" cy="23447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0656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pos="7392" userDrawn="1">
          <p15:clr>
            <a:srgbClr val="FBAE40"/>
          </p15:clr>
        </p15:guide>
        <p15:guide id="5" orient="horz" pos="288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  <p15:guide id="7" orient="horz" pos="348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Imag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375D4054-4880-6D44-AB3D-FC937A813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428" y="2484322"/>
            <a:ext cx="5053422" cy="4572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70E74AE8-F483-5543-B4EE-27024EFB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7427" y="2960645"/>
            <a:ext cx="5053421" cy="25638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12489EA0-A7ED-9043-A474-1A45361C37EB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917428" y="914400"/>
            <a:ext cx="5053422" cy="1550799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8AD81BA7-BBAB-394F-832C-467E22E6A6E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224180" y="2484322"/>
            <a:ext cx="5053422" cy="4572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Content Placeholder 3">
            <a:extLst>
              <a:ext uri="{FF2B5EF4-FFF2-40B4-BE49-F238E27FC236}">
                <a16:creationId xmlns:a16="http://schemas.microsoft.com/office/drawing/2014/main" id="{999847A7-A053-1744-9C10-EB3861685C93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224179" y="2960645"/>
            <a:ext cx="5053421" cy="25638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A94F25DA-B6BF-FB46-A3B4-1EA4D7451990}"/>
              </a:ext>
            </a:extLst>
          </p:cNvPr>
          <p:cNvSpPr>
            <a:spLocks noGrp="1" noChangeAspect="1"/>
          </p:cNvSpPr>
          <p:nvPr>
            <p:ph type="pic" idx="18"/>
          </p:nvPr>
        </p:nvSpPr>
        <p:spPr>
          <a:xfrm>
            <a:off x="6224180" y="914400"/>
            <a:ext cx="5053422" cy="1550799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21754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pos="7392" userDrawn="1">
          <p15:clr>
            <a:srgbClr val="FBAE40"/>
          </p15:clr>
        </p15:guide>
        <p15:guide id="5" orient="horz" pos="288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  <p15:guide id="7" orient="horz" pos="348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- Imag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375D4054-4880-6D44-AB3D-FC937A813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428" y="2484322"/>
            <a:ext cx="3103509" cy="4572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70E74AE8-F483-5543-B4EE-27024EFB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7428" y="2960645"/>
            <a:ext cx="3103510" cy="25638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F4E90D9-FBB0-6340-BC4F-73E69641453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44245" y="2484322"/>
            <a:ext cx="3103509" cy="4572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CA2F3970-D8B1-124E-B8AC-522D8C51C70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44245" y="2960645"/>
            <a:ext cx="3103510" cy="25638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CB91E590-A390-2C4C-8B83-CC9D47FA705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71061" y="2484322"/>
            <a:ext cx="3103509" cy="4572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C7E108AC-7054-9948-9897-28EDF0B2F38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71061" y="2960645"/>
            <a:ext cx="3103510" cy="25638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12489EA0-A7ED-9043-A474-1A45361C37EB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917428" y="914400"/>
            <a:ext cx="3103084" cy="1550799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922F4589-CC0B-E84F-A7A6-B6735EBB94E5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4544750" y="914400"/>
            <a:ext cx="3103084" cy="1550799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BCF01907-F536-1243-B317-B48A0D6B3A5A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8172071" y="914400"/>
            <a:ext cx="3103084" cy="1550799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3844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pos="7392" userDrawn="1">
          <p15:clr>
            <a:srgbClr val="FBAE40"/>
          </p15:clr>
        </p15:guide>
        <p15:guide id="5" orient="horz" pos="288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  <p15:guide id="7" orient="horz" pos="348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Image Headers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CBC81288-7949-EA45-BBDD-5D0C9606F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428" y="914400"/>
            <a:ext cx="10357142" cy="706964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187ADBAA-2117-0143-B73C-FEE95E938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428" y="3438144"/>
            <a:ext cx="5053422" cy="45694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DFD4EDA5-556A-9B4F-B0F0-666EBE63A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7427" y="3908229"/>
            <a:ext cx="5053421" cy="161627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FFADE905-BC5A-0446-8995-A49D07A19F78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917428" y="1866900"/>
            <a:ext cx="5053422" cy="1550799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53E78489-E991-D94F-B517-9AFCAE8904B0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221148" y="3438144"/>
            <a:ext cx="5053422" cy="4522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1E7191A-BBC4-8D40-8D64-AE8432407465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6221147" y="3908229"/>
            <a:ext cx="5053421" cy="161627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4371D951-5471-844C-84A0-840F1E0535B9}"/>
              </a:ext>
            </a:extLst>
          </p:cNvPr>
          <p:cNvSpPr>
            <a:spLocks noGrp="1" noChangeAspect="1"/>
          </p:cNvSpPr>
          <p:nvPr>
            <p:ph type="pic" idx="18"/>
          </p:nvPr>
        </p:nvSpPr>
        <p:spPr>
          <a:xfrm>
            <a:off x="6221148" y="1886023"/>
            <a:ext cx="5053422" cy="1550799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74519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pos="7392" userDrawn="1">
          <p15:clr>
            <a:srgbClr val="FBAE40"/>
          </p15:clr>
        </p15:guide>
        <p15:guide id="5" orient="horz" pos="288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  <p15:guide id="8" orient="horz" pos="3480" userDrawn="1">
          <p15:clr>
            <a:srgbClr val="FBAE40"/>
          </p15:clr>
        </p15:guide>
        <p15:guide id="9" orient="horz" pos="1176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- Image Headers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CC4F56E-2F0E-0249-B1AA-140C96C6F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428" y="3227831"/>
            <a:ext cx="3103509" cy="45399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44C1BBCD-285E-EF4E-B00F-C1C5F7861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7428" y="3681823"/>
            <a:ext cx="3103510" cy="18286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FBFE99A-85DB-244C-83E3-C03A7279D9D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44245" y="3227832"/>
            <a:ext cx="3103509" cy="45399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5FC230A6-04ED-274E-A6EE-28F51C00B86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44245" y="3681823"/>
            <a:ext cx="3103510" cy="18286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8896BDAC-DDFA-DF4C-8AD1-661CC974920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71061" y="3227831"/>
            <a:ext cx="3103509" cy="453991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800" b="1" i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7BBF34F-2CFD-5E4D-BFA5-C7FC5CBA25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71061" y="3681822"/>
            <a:ext cx="3103510" cy="18286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37463B44-B13B-ED43-BE5C-326F83895705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17428" y="1866899"/>
            <a:ext cx="3110450" cy="1360931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6F407DD5-C313-A944-A1E3-2D59CA605B6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544750" y="1866899"/>
            <a:ext cx="3110450" cy="1363777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2">
            <a:extLst>
              <a:ext uri="{FF2B5EF4-FFF2-40B4-BE49-F238E27FC236}">
                <a16:creationId xmlns:a16="http://schemas.microsoft.com/office/drawing/2014/main" id="{DCB8005F-0FC3-964F-871F-DCA80B0C608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72071" y="1866900"/>
            <a:ext cx="3103084" cy="1363778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64904-74CE-4D4C-BA22-259ED47F5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428" y="914400"/>
            <a:ext cx="10357142" cy="706964"/>
          </a:xfrm>
          <a:prstGeom prst="rect">
            <a:avLst/>
          </a:prstGeom>
        </p:spPr>
        <p:txBody>
          <a:bodyPr lIns="0" tIns="0" rIns="0" bIns="0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4187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pos="7392" userDrawn="1">
          <p15:clr>
            <a:srgbClr val="FBAE40"/>
          </p15:clr>
        </p15:guide>
        <p15:guide id="5" orient="horz" pos="288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  <p15:guide id="8" orient="horz" pos="3480" userDrawn="1">
          <p15:clr>
            <a:srgbClr val="FBAE40"/>
          </p15:clr>
        </p15:guide>
        <p15:guide id="9" orient="horz" pos="117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2 Column Narrow Lef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188" y="1315527"/>
            <a:ext cx="7248612" cy="4226944"/>
          </a:xfrm>
          <a:prstGeom prst="rect">
            <a:avLst/>
          </a:prstGeom>
        </p:spPr>
        <p:txBody>
          <a:bodyPr lIns="0" tIns="0" rIns="457200" bIns="0" anchor="ctr" anchorCtr="0"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3A002E-3B3D-6A4A-8E02-727F7B0508F9}"/>
              </a:ext>
            </a:extLst>
          </p:cNvPr>
          <p:cNvSpPr/>
          <p:nvPr userDrawn="1"/>
        </p:nvSpPr>
        <p:spPr>
          <a:xfrm>
            <a:off x="0" y="0"/>
            <a:ext cx="401690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838" y="457200"/>
            <a:ext cx="3090776" cy="59436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9799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pos="7392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  <p15:guide id="7" orient="horz" pos="28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9C48D18-0E0C-D443-91E2-E0A5F9E7B3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67200" y="2976716"/>
            <a:ext cx="3657600" cy="9045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E9BD59-0CB9-5B82-A485-106F69061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07888" y="5725208"/>
            <a:ext cx="2576222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77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  <p15:guide id="5" pos="288">
          <p15:clr>
            <a:srgbClr val="FBAE40"/>
          </p15:clr>
        </p15:guide>
        <p15:guide id="6" pos="739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8B59F6F-4A96-7642-947B-24C0551FDA7E}"/>
              </a:ext>
            </a:extLst>
          </p:cNvPr>
          <p:cNvSpPr/>
          <p:nvPr userDrawn="1"/>
        </p:nvSpPr>
        <p:spPr>
          <a:xfrm>
            <a:off x="-1916" y="0"/>
            <a:ext cx="1219391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C48D18-0E0C-D443-91E2-E0A5F9E7B3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291376" y="2976716"/>
            <a:ext cx="3609248" cy="9045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A19D40-BB33-064B-DAD1-69A8179C5C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06930" y="5725208"/>
            <a:ext cx="2576222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34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4032">
          <p15:clr>
            <a:srgbClr val="FBAE40"/>
          </p15:clr>
        </p15:guide>
        <p15:guide id="5" pos="288">
          <p15:clr>
            <a:srgbClr val="FBAE40"/>
          </p15:clr>
        </p15:guide>
        <p15:guide id="6" pos="739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- 2 Column Narrow Righ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3A002E-3B3D-6A4A-8E02-727F7B0508F9}"/>
              </a:ext>
            </a:extLst>
          </p:cNvPr>
          <p:cNvSpPr/>
          <p:nvPr userDrawn="1"/>
        </p:nvSpPr>
        <p:spPr>
          <a:xfrm>
            <a:off x="8175099" y="0"/>
            <a:ext cx="4016901" cy="6858000"/>
          </a:xfrm>
          <a:prstGeom prst="rect">
            <a:avLst/>
          </a:prstGeom>
          <a:solidFill>
            <a:srgbClr val="00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1937" y="457200"/>
            <a:ext cx="3090776" cy="59436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D0D222-3570-594E-99DA-F9BA79A105D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9287" y="1315527"/>
            <a:ext cx="7248612" cy="4226944"/>
          </a:xfrm>
          <a:prstGeom prst="rect">
            <a:avLst/>
          </a:prstGeom>
        </p:spPr>
        <p:txBody>
          <a:bodyPr lIns="0" tIns="0" rIns="457200" bIns="0" anchor="ctr" anchorCtr="0"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pos="7392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  <p15:guide id="7" orient="horz" pos="28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- 2 Column Narrow Left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3A002E-3B3D-6A4A-8E02-727F7B0508F9}"/>
              </a:ext>
            </a:extLst>
          </p:cNvPr>
          <p:cNvSpPr/>
          <p:nvPr userDrawn="1"/>
        </p:nvSpPr>
        <p:spPr>
          <a:xfrm>
            <a:off x="0" y="0"/>
            <a:ext cx="4016901" cy="6858000"/>
          </a:xfrm>
          <a:prstGeom prst="rect">
            <a:avLst/>
          </a:prstGeom>
          <a:solidFill>
            <a:srgbClr val="00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838" y="457200"/>
            <a:ext cx="3090776" cy="59436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D047B6-209C-2A4B-B170-DCA5FCCC4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6188" y="1315527"/>
            <a:ext cx="7248612" cy="4226944"/>
          </a:xfrm>
          <a:prstGeom prst="rect">
            <a:avLst/>
          </a:prstGeom>
        </p:spPr>
        <p:txBody>
          <a:bodyPr lIns="0" tIns="0" rIns="457200" bIns="0" anchor="ctr" anchorCtr="0"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895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pos="7392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  <p15:guide id="7" orient="horz" pos="28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859CF91-2FD3-914E-9F23-4BFC0B00F08E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6210300" y="464456"/>
            <a:ext cx="5524501" cy="5936343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7D081E-19C1-A542-9416-E3F096956D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342" y="3150585"/>
            <a:ext cx="5184775" cy="5539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r">
              <a:defRPr sz="3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photo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C2C6E1C-4746-724F-A982-97E71ADF0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167" y="3704583"/>
            <a:ext cx="5184775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r">
              <a:buNone/>
              <a:defRPr cap="none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3852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pos="7392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  <p15:guide id="7" orient="horz" pos="2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859CF91-2FD3-914E-9F23-4BFC0B00F08E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460375" y="464456"/>
            <a:ext cx="5521324" cy="5936343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67D081E-19C1-A542-9416-E3F096956D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46850" y="3150585"/>
            <a:ext cx="5184775" cy="55399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3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photo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C2C6E1C-4746-724F-A982-97E71ADF02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6849" y="3704583"/>
            <a:ext cx="5184775" cy="2769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cap="none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1826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pos="7392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  <p15:guide id="7" orient="horz" pos="28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859CF91-2FD3-914E-9F23-4BFC0B00F08E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6210301" y="457200"/>
            <a:ext cx="5524500" cy="5943600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D432515-25A7-D447-A6BF-4BB05BF421DA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457200" y="457200"/>
            <a:ext cx="5524500" cy="5943600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45541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pos="7392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  <p15:guide id="7" orient="horz" pos="28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Two Column Spli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859CF91-2FD3-914E-9F23-4BFC0B00F08E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6210301" y="457200"/>
            <a:ext cx="5524500" cy="2849880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5B7272B-FA00-AF43-AF53-CD42906EBA18}"/>
              </a:ext>
            </a:extLst>
          </p:cNvPr>
          <p:cNvSpPr>
            <a:spLocks noGrp="1" noChangeAspect="1"/>
          </p:cNvSpPr>
          <p:nvPr>
            <p:ph type="pic" idx="17"/>
          </p:nvPr>
        </p:nvSpPr>
        <p:spPr>
          <a:xfrm>
            <a:off x="6210300" y="3550921"/>
            <a:ext cx="5524500" cy="2849880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64FB1B7-E8FE-5E46-B137-ED0726B8204A}"/>
              </a:ext>
            </a:extLst>
          </p:cNvPr>
          <p:cNvSpPr>
            <a:spLocks noGrp="1" noChangeAspect="1"/>
          </p:cNvSpPr>
          <p:nvPr>
            <p:ph type="pic" idx="18"/>
          </p:nvPr>
        </p:nvSpPr>
        <p:spPr>
          <a:xfrm>
            <a:off x="457200" y="3550921"/>
            <a:ext cx="5524500" cy="2849880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ED2A2938-DF70-B641-959F-0F11B647F7C3}"/>
              </a:ext>
            </a:extLst>
          </p:cNvPr>
          <p:cNvSpPr>
            <a:spLocks noGrp="1" noChangeAspect="1"/>
          </p:cNvSpPr>
          <p:nvPr>
            <p:ph type="pic" idx="19"/>
          </p:nvPr>
        </p:nvSpPr>
        <p:spPr>
          <a:xfrm>
            <a:off x="457199" y="457200"/>
            <a:ext cx="5524500" cy="2849880"/>
          </a:xfrm>
          <a:prstGeom prst="roundRect">
            <a:avLst>
              <a:gd name="adj" fmla="val 0"/>
            </a:avLst>
          </a:prstGeom>
          <a:effectLst>
            <a:outerShdw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65394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88" userDrawn="1">
          <p15:clr>
            <a:srgbClr val="FBAE40"/>
          </p15:clr>
        </p15:guide>
        <p15:guide id="4" pos="7392" userDrawn="1">
          <p15:clr>
            <a:srgbClr val="FBAE40"/>
          </p15:clr>
        </p15:guide>
        <p15:guide id="6" orient="horz" pos="4032" userDrawn="1">
          <p15:clr>
            <a:srgbClr val="FBAE40"/>
          </p15:clr>
        </p15:guide>
        <p15:guide id="7" orient="horz" pos="28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001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905" r:id="rId2"/>
    <p:sldLayoutId id="2147483906" r:id="rId3"/>
    <p:sldLayoutId id="2147483911" r:id="rId4"/>
    <p:sldLayoutId id="2147483912" r:id="rId5"/>
    <p:sldLayoutId id="2147483893" r:id="rId6"/>
    <p:sldLayoutId id="2147483917" r:id="rId7"/>
    <p:sldLayoutId id="2147483895" r:id="rId8"/>
    <p:sldLayoutId id="2147483894" r:id="rId9"/>
    <p:sldLayoutId id="2147483896" r:id="rId10"/>
    <p:sldLayoutId id="2147483897" r:id="rId11"/>
    <p:sldLayoutId id="2147483898" r:id="rId12"/>
    <p:sldLayoutId id="2147483919" r:id="rId13"/>
    <p:sldLayoutId id="2147483920" r:id="rId14"/>
    <p:sldLayoutId id="2147483921" r:id="rId15"/>
    <p:sldLayoutId id="2147483900" r:id="rId16"/>
    <p:sldLayoutId id="2147483901" r:id="rId17"/>
    <p:sldLayoutId id="2147483878" r:id="rId18"/>
    <p:sldLayoutId id="2147483913" r:id="rId19"/>
    <p:sldLayoutId id="2147483914" r:id="rId20"/>
    <p:sldLayoutId id="2147483915" r:id="rId21"/>
    <p:sldLayoutId id="2147483877" r:id="rId22"/>
    <p:sldLayoutId id="2147483903" r:id="rId23"/>
    <p:sldLayoutId id="2147483882" r:id="rId24"/>
    <p:sldLayoutId id="2147483880" r:id="rId25"/>
    <p:sldLayoutId id="2147483890" r:id="rId26"/>
    <p:sldLayoutId id="2147483907" r:id="rId27"/>
    <p:sldLayoutId id="2147483904" r:id="rId28"/>
    <p:sldLayoutId id="2147483908" r:id="rId29"/>
    <p:sldLayoutId id="2147483916" r:id="rId30"/>
    <p:sldLayoutId id="2147483918" r:id="rId3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None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5720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16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14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37160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12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82880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12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ichmondoval.ca/contact-us/volunteers/" TargetMode="External"/><Relationship Id="rId2" Type="http://schemas.openxmlformats.org/officeDocument/2006/relationships/hyperlink" Target="https://ce.sd38.bc.ca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rcrg.org/VolunteerNow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40EC0-4A71-5BCE-5E21-4E0DF29F5C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Supporting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948E08-3A7A-91AC-449D-DB11B5B432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March 4, 2026</a:t>
            </a:r>
          </a:p>
        </p:txBody>
      </p:sp>
    </p:spTree>
    <p:extLst>
      <p:ext uri="{BB962C8B-B14F-4D97-AF65-F5344CB8AC3E}">
        <p14:creationId xmlns:p14="http://schemas.microsoft.com/office/powerpoint/2010/main" val="163551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927E-A2E6-6CA2-2C43-0D0D656F7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06667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92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7B592-5032-FD78-16FB-081AE090A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E7263-CB9D-12EA-9AFD-BD62A77461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/>
              <a:t>Introductions </a:t>
            </a:r>
          </a:p>
          <a:p>
            <a:pPr marL="514350" indent="-514350">
              <a:buAutoNum type="arabicPeriod"/>
            </a:pPr>
            <a:r>
              <a:rPr lang="en-US"/>
              <a:t>Literacy at Palmer</a:t>
            </a:r>
          </a:p>
          <a:p>
            <a:pPr marL="514350" indent="-514350">
              <a:buAutoNum type="arabicPeriod"/>
            </a:pPr>
            <a:r>
              <a:rPr lang="en-US"/>
              <a:t>Literacy at Home</a:t>
            </a:r>
          </a:p>
          <a:p>
            <a:pPr marL="514350" indent="-514350">
              <a:buAutoNum type="arabicPeriod"/>
            </a:pPr>
            <a:r>
              <a:rPr lang="en-US"/>
              <a:t>Literacy in the Community</a:t>
            </a:r>
          </a:p>
          <a:p>
            <a:pPr marL="514350" indent="-514350">
              <a:buAutoNum type="arabicPeriod"/>
            </a:pPr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6147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07CD6-99AE-B268-4F22-4ABE0F257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203D0-464D-E71B-0197-CCB8E5FFE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37" y="457200"/>
            <a:ext cx="3519417" cy="1953491"/>
          </a:xfrm>
        </p:spPr>
        <p:txBody>
          <a:bodyPr/>
          <a:lstStyle/>
          <a:p>
            <a:r>
              <a:rPr lang="en-US" sz="4400"/>
              <a:t>Meet Ms. Epp</a:t>
            </a:r>
          </a:p>
        </p:txBody>
      </p:sp>
      <p:pic>
        <p:nvPicPr>
          <p:cNvPr id="5" name="Content Placeholder 4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D1BECA53-5717-2278-CFDD-EB20AE7714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6838" y="2176670"/>
            <a:ext cx="2881745" cy="29636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136033-F986-F383-A136-8EECE10184F0}"/>
              </a:ext>
            </a:extLst>
          </p:cNvPr>
          <p:cNvSpPr txBox="1"/>
          <p:nvPr/>
        </p:nvSpPr>
        <p:spPr>
          <a:xfrm>
            <a:off x="4461164" y="166568"/>
            <a:ext cx="716047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Samantha Epp: </a:t>
            </a:r>
          </a:p>
          <a:p>
            <a:r>
              <a:rPr lang="en-US" sz="4000" b="1"/>
              <a:t>Palmer Literacy Facilitator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Literacy = reading, writing, and communication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Literacy facilitator = support literacy initiatives at Palmer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/>
              <a:t>Lead grade 8 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/>
              <a:t>Provide professional development opportunities to staff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/>
              <a:t>Identify appropriate strategies to support student needs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5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71403-2E46-1077-2BA5-484614234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06AFD-5D50-3453-8EF5-FD956CA73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Literacy at Palmer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904AC-4ED7-048B-16D8-24E95A9472E4}"/>
              </a:ext>
            </a:extLst>
          </p:cNvPr>
          <p:cNvSpPr txBox="1"/>
          <p:nvPr/>
        </p:nvSpPr>
        <p:spPr>
          <a:xfrm>
            <a:off x="4461164" y="166568"/>
            <a:ext cx="716047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What are we doing?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Focusing support at the grade 8 level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Reading assessments to track progress (fall, winter, spring)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Key areas of focus: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Word skills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Identifying main ideas and details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Note-making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Making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Other skills: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Agenda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Organization </a:t>
            </a:r>
          </a:p>
        </p:txBody>
      </p:sp>
    </p:spTree>
    <p:extLst>
      <p:ext uri="{BB962C8B-B14F-4D97-AF65-F5344CB8AC3E}">
        <p14:creationId xmlns:p14="http://schemas.microsoft.com/office/powerpoint/2010/main" val="675360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-up of a graph&#10;&#10;AI-generated content may be incorrect.">
            <a:extLst>
              <a:ext uri="{FF2B5EF4-FFF2-40B4-BE49-F238E27FC236}">
                <a16:creationId xmlns:a16="http://schemas.microsoft.com/office/drawing/2014/main" id="{7E456AF9-9C5B-3910-F1A2-78C81B79D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370"/>
            <a:ext cx="12192000" cy="46072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F99576-F861-6ADE-F736-64D517AB5004}"/>
              </a:ext>
            </a:extLst>
          </p:cNvPr>
          <p:cNvSpPr txBox="1"/>
          <p:nvPr/>
        </p:nvSpPr>
        <p:spPr>
          <a:xfrm>
            <a:off x="836387" y="411018"/>
            <a:ext cx="1051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What do we expect our grade 8 students to be able to do?</a:t>
            </a:r>
          </a:p>
        </p:txBody>
      </p:sp>
    </p:spTree>
    <p:extLst>
      <p:ext uri="{BB962C8B-B14F-4D97-AF65-F5344CB8AC3E}">
        <p14:creationId xmlns:p14="http://schemas.microsoft.com/office/powerpoint/2010/main" val="3936287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7B05F-1C20-583C-9073-CADF70A63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D15C-9FB6-3301-F604-AF6F8A68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Literacy at Home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9E54FB-4DED-A62B-5320-807B87F5F0AC}"/>
              </a:ext>
            </a:extLst>
          </p:cNvPr>
          <p:cNvSpPr txBox="1"/>
          <p:nvPr/>
        </p:nvSpPr>
        <p:spPr>
          <a:xfrm>
            <a:off x="4461164" y="166568"/>
            <a:ext cx="7495309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How can you support literacy at home?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Talk to your child: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Ask your child to tell you about their day at school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/>
              <a:t>What was the most interesting thing you learned today?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/>
              <a:t>Tell me what you did in Science/PE/Foods/</a:t>
            </a:r>
            <a:r>
              <a:rPr lang="en-US" sz="2800" err="1"/>
              <a:t>etc</a:t>
            </a:r>
            <a:r>
              <a:rPr lang="en-US" sz="2800"/>
              <a:t>… class!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/>
              <a:t>Did you do anything fun at school today? Tell me about it!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Talk about what’s going on in the world and make connections to their world and what they’re learning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111752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AB384-32FF-792B-8BD1-A872F1155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7F7A2-9D49-BE75-FF43-B867FF991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Literacy at Home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907D54-F7EE-18EC-C2C4-ADEFE9319AC4}"/>
              </a:ext>
            </a:extLst>
          </p:cNvPr>
          <p:cNvSpPr txBox="1"/>
          <p:nvPr/>
        </p:nvSpPr>
        <p:spPr>
          <a:xfrm>
            <a:off x="4461164" y="166568"/>
            <a:ext cx="7160475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How can you support literacy at home?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Develop background knowledge: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Go out and do activities </a:t>
            </a:r>
            <a:r>
              <a:rPr lang="en-US" sz="2800" i="1"/>
              <a:t>with</a:t>
            </a:r>
            <a:r>
              <a:rPr lang="en-US" sz="2800"/>
              <a:t> your child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Discuss what’s going on in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Model literacy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Go to the library together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Read in front of your child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Read a book with your child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Limit screen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/>
              <a:t>Screen-free dinner time </a:t>
            </a:r>
            <a:r>
              <a:rPr lang="en-US" sz="2800">
                <a:sym typeface="Wingdings" pitchFamily="2" charset="2"/>
              </a:rPr>
              <a:t> prioritize family conversations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>
                <a:sym typeface="Wingdings" pitchFamily="2" charset="2"/>
              </a:rPr>
              <a:t>No screens 1 hour before bed</a:t>
            </a:r>
            <a:endParaRPr lang="en-US" sz="280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21F3DC-F0F6-AD0F-DE91-A468A9514DAC}"/>
              </a:ext>
            </a:extLst>
          </p:cNvPr>
          <p:cNvSpPr txBox="1"/>
          <p:nvPr/>
        </p:nvSpPr>
        <p:spPr>
          <a:xfrm>
            <a:off x="290945" y="4267200"/>
            <a:ext cx="3394364" cy="213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62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3BA71-1503-642C-996D-163B01896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4066-0695-0D21-B0FD-8F88B7D9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Literacy in the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16E60-AF00-19C6-699F-33E899B31D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38337" y="456856"/>
            <a:ext cx="8242873" cy="5938866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sz="3200">
                <a:latin typeface="Calibri"/>
                <a:ea typeface="Calibri"/>
                <a:cs typeface="Calibri"/>
              </a:rPr>
              <a:t>Richmond Public Library</a:t>
            </a:r>
            <a:endParaRPr lang="en-US" sz="3200" dirty="0">
              <a:latin typeface="Calibri"/>
              <a:ea typeface="Calibri"/>
              <a:cs typeface="Calibri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Conversations in the Library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Theatre Improv for English Language Learners</a:t>
            </a:r>
          </a:p>
          <a:p>
            <a:pPr marL="914400" lvl="1" indent="-457200"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Teen Board Game Hangout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Teen </a:t>
            </a:r>
            <a:r>
              <a:rPr lang="en-US" sz="2400" err="1">
                <a:latin typeface="Calibri"/>
                <a:ea typeface="Calibri"/>
                <a:cs typeface="Calibri"/>
              </a:rPr>
              <a:t>Bookclub</a:t>
            </a:r>
            <a:r>
              <a:rPr lang="en-US" sz="2400" dirty="0">
                <a:latin typeface="Calibri"/>
                <a:ea typeface="Calibri"/>
                <a:cs typeface="Calibri"/>
              </a:rPr>
              <a:t> </a:t>
            </a:r>
          </a:p>
          <a:p>
            <a:pPr lvl="1"/>
            <a:r>
              <a:rPr lang="en-US" sz="2400" dirty="0">
                <a:latin typeface="Calibri"/>
                <a:ea typeface="Calibri"/>
                <a:cs typeface="Calibri"/>
                <a:hlinkClick r:id="" action="ppaction://noaction"/>
              </a:rPr>
              <a:t>https://yourlibrary.bibliocommons.com/v2/events?audiences=5ab2cc261cc59e4b41421b11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3200">
                <a:latin typeface="Calibri"/>
                <a:ea typeface="Calibri"/>
                <a:cs typeface="Calibri"/>
              </a:rPr>
              <a:t>Richmond Continue Education</a:t>
            </a:r>
          </a:p>
          <a:p>
            <a:pPr lvl="1"/>
            <a:r>
              <a:rPr lang="en-US" sz="2400" dirty="0">
                <a:latin typeface="Calibri"/>
                <a:ea typeface="Calibri"/>
                <a:cs typeface="Calibri"/>
                <a:hlinkClick r:id="rId2"/>
              </a:rPr>
              <a:t>https://ce.sd38.bc.ca/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3200">
                <a:latin typeface="Calibri"/>
                <a:ea typeface="Calibri"/>
                <a:cs typeface="Calibri"/>
              </a:rPr>
              <a:t>Volunteering opportunities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Richmond Oval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Calibri"/>
                <a:cs typeface="Calibri"/>
                <a:hlinkClick r:id="rId3"/>
              </a:rPr>
              <a:t>https://richmondoval.ca/contact-us/volunteers/</a:t>
            </a:r>
            <a:endParaRPr lang="en-US" sz="2000" b="1">
              <a:latin typeface="Merriweather"/>
              <a:ea typeface="Calibri"/>
              <a:cs typeface="Calibri"/>
            </a:endParaRPr>
          </a:p>
          <a:p>
            <a:pPr marL="800100" lvl="1" indent="-342900">
              <a:buFont typeface="Arial" charset="2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Richmond Cares, Richmond Gives</a:t>
            </a:r>
            <a:endParaRPr lang="en-US" sz="2400" dirty="0">
              <a:latin typeface="Calibri"/>
              <a:ea typeface="Calibri"/>
              <a:cs typeface="Calibri"/>
            </a:endParaRPr>
          </a:p>
          <a:p>
            <a:pPr lvl="1">
              <a:buFont typeface="Courier New"/>
            </a:pPr>
            <a:r>
              <a:rPr lang="en-US" sz="2000" dirty="0">
                <a:latin typeface="Calibri"/>
                <a:ea typeface="Calibri"/>
                <a:cs typeface="Calibri"/>
                <a:hlinkClick r:id="rId4"/>
              </a:rPr>
              <a:t>https://www.rcrg.org/VolunteerNow</a:t>
            </a:r>
            <a:endParaRPr lang="en-US" sz="2000" b="1">
              <a:latin typeface="Merriweather"/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000" b="1">
                <a:latin typeface="Merriweather"/>
                <a:ea typeface="Calibri"/>
                <a:cs typeface="Calibri"/>
              </a:rPr>
              <a:t>YCC</a:t>
            </a:r>
            <a:br>
              <a:rPr lang="en-US" sz="2000" b="1" dirty="0">
                <a:latin typeface="Merriweather"/>
                <a:ea typeface="Calibri"/>
                <a:cs typeface="Calibri"/>
              </a:rPr>
            </a:br>
            <a:endParaRPr lang="en-US" sz="1800" b="1">
              <a:latin typeface="Merriweather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9896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26ED0-B30F-6609-FA90-B0E698613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AF677-3F21-6755-1559-3E1C8E79B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Literacy in the Community</a:t>
            </a:r>
          </a:p>
        </p:txBody>
      </p:sp>
      <p:pic>
        <p:nvPicPr>
          <p:cNvPr id="4" name="Picture 3" descr="A poster for a youth swis and rpi&#10;&#10;AI-generated content may be incorrect.">
            <a:extLst>
              <a:ext uri="{FF2B5EF4-FFF2-40B4-BE49-F238E27FC236}">
                <a16:creationId xmlns:a16="http://schemas.microsoft.com/office/drawing/2014/main" id="{4E9A6922-DFE1-BF44-610F-846E36119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577" y="-2257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63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chmond School District">
  <a:themeElements>
    <a:clrScheme name="Custom 1">
      <a:dk1>
        <a:srgbClr val="000000"/>
      </a:dk1>
      <a:lt1>
        <a:srgbClr val="FFFFFF"/>
      </a:lt1>
      <a:dk2>
        <a:srgbClr val="0063A6"/>
      </a:dk2>
      <a:lt2>
        <a:srgbClr val="EBEBEB"/>
      </a:lt2>
      <a:accent1>
        <a:srgbClr val="7CA8D9"/>
      </a:accent1>
      <a:accent2>
        <a:srgbClr val="99CEEE"/>
      </a:accent2>
      <a:accent3>
        <a:srgbClr val="00AEA9"/>
      </a:accent3>
      <a:accent4>
        <a:srgbClr val="90D3D0"/>
      </a:accent4>
      <a:accent5>
        <a:srgbClr val="A7A9AC"/>
      </a:accent5>
      <a:accent6>
        <a:srgbClr val="C0D3ED"/>
      </a:accent6>
      <a:hlink>
        <a:srgbClr val="00A0DD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CCB155B-46B5-1E4C-B051-284E73949726}" vid="{9CF93DF2-7DDC-384D-994F-8EF941D8DD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7843B8711CFC4DBE372C0BF3F45A4B" ma:contentTypeVersion="18" ma:contentTypeDescription="Create a new document." ma:contentTypeScope="" ma:versionID="8d9062bcab8f8213d6ca9ee676d98e15">
  <xsd:schema xmlns:xsd="http://www.w3.org/2001/XMLSchema" xmlns:xs="http://www.w3.org/2001/XMLSchema" xmlns:p="http://schemas.microsoft.com/office/2006/metadata/properties" xmlns:ns2="2039c54f-6897-475c-8e21-0d61f279e8f8" xmlns:ns3="3ea59bdd-da76-4ae5-9502-7860bec0ff31" targetNamespace="http://schemas.microsoft.com/office/2006/metadata/properties" ma:root="true" ma:fieldsID="0586010350486396da3bc6fda01315c7" ns2:_="" ns3:_="">
    <xsd:import namespace="2039c54f-6897-475c-8e21-0d61f279e8f8"/>
    <xsd:import namespace="3ea59bdd-da76-4ae5-9502-7860bec0ff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Audience" minOccurs="0"/>
                <xsd:element ref="ns3:SharedWithUsers" minOccurs="0"/>
                <xsd:element ref="ns3:SharedWithDetails" minOccurs="0"/>
                <xsd:element ref="ns2:Link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RichNetReview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39c54f-6897-475c-8e21-0d61f279e8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Audience" ma:index="11" nillable="true" ma:displayName="Audience" ma:format="Dropdown" ma:internalName="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PO-All Staff"/>
                    <xsd:enumeration value="SPO-CUPE"/>
                    <xsd:enumeration value="SPO-RASA"/>
                    <xsd:enumeration value="SPO-RMAPS"/>
                    <xsd:enumeration value="SPO-RTA"/>
                    <xsd:enumeration value="SPO-AdminAssistants"/>
                    <xsd:enumeration value="SPO-ContentManagers"/>
                  </xsd:restriction>
                </xsd:simpleType>
              </xsd:element>
            </xsd:sequence>
          </xsd:extension>
        </xsd:complexContent>
      </xsd:complexType>
    </xsd:element>
    <xsd:element name="Link" ma:index="14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b9f36fc-41ad-4bc5-a40d-a58dea801f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RichNetReviewDate" ma:index="24" nillable="true" ma:displayName="RichNet ReviewDate" ma:format="DateOnly" ma:internalName="RichNetReview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a59bdd-da76-4ae5-9502-7860bec0ff3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08df716-dd4d-4796-b574-323eeac13ea2}" ma:internalName="TaxCatchAll" ma:showField="CatchAllData" ma:web="3ea59bdd-da76-4ae5-9502-7860bec0ff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039c54f-6897-475c-8e21-0d61f279e8f8">
      <Terms xmlns="http://schemas.microsoft.com/office/infopath/2007/PartnerControls"/>
    </lcf76f155ced4ddcb4097134ff3c332f>
    <TaxCatchAll xmlns="3ea59bdd-da76-4ae5-9502-7860bec0ff31" xsi:nil="true"/>
    <Audience xmlns="2039c54f-6897-475c-8e21-0d61f279e8f8">
      <Value>SPO-All Staff</Value>
    </Audience>
    <Link xmlns="2039c54f-6897-475c-8e21-0d61f279e8f8">
      <Url xsi:nil="true"/>
      <Description xsi:nil="true"/>
    </Link>
    <RichNetReviewDate xmlns="2039c54f-6897-475c-8e21-0d61f279e8f8" xsi:nil="true"/>
  </documentManagement>
</p:properties>
</file>

<file path=customXml/itemProps1.xml><?xml version="1.0" encoding="utf-8"?>
<ds:datastoreItem xmlns:ds="http://schemas.openxmlformats.org/officeDocument/2006/customXml" ds:itemID="{E4223B34-8CAB-47A3-AB6F-2CCEB9EF2380}">
  <ds:schemaRefs>
    <ds:schemaRef ds:uri="2039c54f-6897-475c-8e21-0d61f279e8f8"/>
    <ds:schemaRef ds:uri="3ea59bdd-da76-4ae5-9502-7860bec0ff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046E8D3-11E4-4A39-8324-0DA748108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C5C142-F1B3-49EC-8B07-54C5BF665F64}">
  <ds:schemaRefs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2039c54f-6897-475c-8e21-0d61f279e8f8"/>
    <ds:schemaRef ds:uri="http://schemas.microsoft.com/office/2006/documentManagement/types"/>
    <ds:schemaRef ds:uri="http://purl.org/dc/dcmitype/"/>
    <ds:schemaRef ds:uri="http://schemas.microsoft.com/office/2006/metadata/properties"/>
    <ds:schemaRef ds:uri="3ea59bdd-da76-4ae5-9502-7860bec0ff31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Richmond School District</Template>
  <TotalTime>0</TotalTime>
  <Words>364</Words>
  <Application>Microsoft Macintosh PowerPoint</Application>
  <PresentationFormat>Widescreen</PresentationFormat>
  <Paragraphs>67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Courier New</vt:lpstr>
      <vt:lpstr>Merriweather</vt:lpstr>
      <vt:lpstr>Wingdings</vt:lpstr>
      <vt:lpstr>Wingdings 3</vt:lpstr>
      <vt:lpstr>Richmond School District</vt:lpstr>
      <vt:lpstr>Supporting Literacy</vt:lpstr>
      <vt:lpstr>Agenda</vt:lpstr>
      <vt:lpstr>Meet Ms. Epp</vt:lpstr>
      <vt:lpstr>Literacy at Palmer</vt:lpstr>
      <vt:lpstr>PowerPoint Presentation</vt:lpstr>
      <vt:lpstr>Literacy at Home</vt:lpstr>
      <vt:lpstr>Literacy at Home</vt:lpstr>
      <vt:lpstr>Literacy in the Community</vt:lpstr>
      <vt:lpstr>Literacy in the Community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Samantha Epp</dc:creator>
  <cp:lastModifiedBy>Samantha Epp</cp:lastModifiedBy>
  <cp:revision>37</cp:revision>
  <dcterms:created xsi:type="dcterms:W3CDTF">2026-02-19T22:14:10Z</dcterms:created>
  <dcterms:modified xsi:type="dcterms:W3CDTF">2026-03-05T02:33:34Z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0x0101009C7843B8711CFC4DBE372C0BF3F45A4B</vt:lpwstr>
  </property>
  <property fmtid="{D5CDD505-2E9C-101B-9397-08002B2CF9AE}" pid="3" name="MediaServiceImageTags">
    <vt:lpwstr/>
  </property>
</Properties>
</file>